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2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6" d="100"/>
          <a:sy n="76" d="100"/>
        </p:scale>
        <p:origin x="260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68DE0C2-86F8-4617-AA7A-A58FAF6157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727" y="3676087"/>
            <a:ext cx="2990475" cy="207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00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24A792-B318-455C-93D6-DE07B387267D}"/>
              </a:ext>
            </a:extLst>
          </p:cNvPr>
          <p:cNvSpPr/>
          <p:nvPr userDrawn="1"/>
        </p:nvSpPr>
        <p:spPr>
          <a:xfrm>
            <a:off x="445982" y="606554"/>
            <a:ext cx="11309338" cy="1258827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5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6" name="Picture 15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6993DB3-E58C-454D-8F12-04ECF48F1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74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813BF5-2738-4213-83A6-46E28AF566F6}"/>
              </a:ext>
            </a:extLst>
          </p:cNvPr>
          <p:cNvSpPr/>
          <p:nvPr userDrawn="1"/>
        </p:nvSpPr>
        <p:spPr>
          <a:xfrm>
            <a:off x="445982" y="606554"/>
            <a:ext cx="11309338" cy="1258827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5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6" name="Picture 15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6993DB3-E58C-454D-8F12-04ECF48F1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16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349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1" name="Picture 1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0C448AEA-CD96-4FB3-BADF-CC26E10EA1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159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87E7E5-600C-422D-892B-AAD46BB89CAB}"/>
              </a:ext>
            </a:extLst>
          </p:cNvPr>
          <p:cNvSpPr/>
          <p:nvPr userDrawn="1"/>
        </p:nvSpPr>
        <p:spPr>
          <a:xfrm>
            <a:off x="440286" y="597845"/>
            <a:ext cx="11309338" cy="1267535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349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1" name="Picture 1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0C448AEA-CD96-4FB3-BADF-CC26E10EA1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611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6D4936C-996A-41D6-980C-2DDE74AE032B}"/>
              </a:ext>
            </a:extLst>
          </p:cNvPr>
          <p:cNvSpPr/>
          <p:nvPr userDrawn="1"/>
        </p:nvSpPr>
        <p:spPr>
          <a:xfrm>
            <a:off x="440286" y="597845"/>
            <a:ext cx="11309338" cy="12675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349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1" name="Picture 1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0C448AEA-CD96-4FB3-BADF-CC26E10EA1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624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2DE1D0AF-F4F8-4278-B130-7E928B1D87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361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4" y="5262296"/>
            <a:ext cx="4177210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DBFE6E9-C02E-479A-BB10-3CDB09BDE5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241" y="5281251"/>
            <a:ext cx="1460806" cy="101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204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9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0ADB3E3B-8B41-44C3-BD35-4DCEA567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550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2" name="Picture 11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042D121-2B33-403D-BC95-2C2A5F2D26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56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F7DFF9-8C60-4821-8EC2-3387DC9B85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298309" y="823228"/>
            <a:ext cx="1460806" cy="101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80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5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0" name="Picture 9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7C519E80-39D5-43D2-934D-5ADB4AAF5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654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E87A12-962C-422A-A63E-D118CB5E68D8}"/>
              </a:ext>
            </a:extLst>
          </p:cNvPr>
          <p:cNvSpPr/>
          <p:nvPr userDrawn="1"/>
        </p:nvSpPr>
        <p:spPr>
          <a:xfrm>
            <a:off x="440286" y="614406"/>
            <a:ext cx="11309338" cy="1207815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5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0" name="Picture 9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7C519E80-39D5-43D2-934D-5ADB4AAF5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49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E87A12-962C-422A-A63E-D118CB5E68D8}"/>
              </a:ext>
            </a:extLst>
          </p:cNvPr>
          <p:cNvSpPr/>
          <p:nvPr userDrawn="1"/>
        </p:nvSpPr>
        <p:spPr>
          <a:xfrm>
            <a:off x="440286" y="614406"/>
            <a:ext cx="11309338" cy="1207815"/>
          </a:xfrm>
          <a:prstGeom prst="rect">
            <a:avLst/>
          </a:prstGeom>
          <a:solidFill>
            <a:srgbClr val="FFC20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5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0" name="Picture 9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7C519E80-39D5-43D2-934D-5ADB4AAF5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88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F1FBAD-D680-4922-AE83-82F6EE39A8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001" y="5303136"/>
            <a:ext cx="1460806" cy="101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348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1" name="Picture 1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BAF789CA-1D92-49A6-A342-3E7F6202CE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38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2EC72D-1DE2-4869-9EB6-7C5BAA2C3FC2}"/>
              </a:ext>
            </a:extLst>
          </p:cNvPr>
          <p:cNvSpPr/>
          <p:nvPr userDrawn="1"/>
        </p:nvSpPr>
        <p:spPr>
          <a:xfrm>
            <a:off x="440286" y="597845"/>
            <a:ext cx="11309338" cy="1267535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1" name="Picture 1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BAF789CA-1D92-49A6-A342-3E7F6202CE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341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C6B808-AA60-40FD-B97B-8AADFBD05EAB}"/>
              </a:ext>
            </a:extLst>
          </p:cNvPr>
          <p:cNvSpPr/>
          <p:nvPr userDrawn="1"/>
        </p:nvSpPr>
        <p:spPr>
          <a:xfrm>
            <a:off x="440286" y="597845"/>
            <a:ext cx="11309338" cy="12675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1" name="Picture 1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BAF789CA-1D92-49A6-A342-3E7F6202CE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84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5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pic>
        <p:nvPicPr>
          <p:cNvPr id="16" name="Picture 15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6993DB3-E58C-454D-8F12-04ECF48F1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761" y="5771822"/>
            <a:ext cx="1306387" cy="9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71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5A4631C-2513-4E0F-B8A7-2E5FCD2B246B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CA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3357E8A-43CC-4B6E-A64F-DA6FF5EFD809}" type="slidenum">
              <a:rPr lang="en-CA" smtClean="0"/>
              <a:t>‹#›</a:t>
            </a:fld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684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37" r:id="rId3"/>
    <p:sldLayoutId id="2147483738" r:id="rId4"/>
    <p:sldLayoutId id="2147483728" r:id="rId5"/>
    <p:sldLayoutId id="2147483729" r:id="rId6"/>
    <p:sldLayoutId id="2147483741" r:id="rId7"/>
    <p:sldLayoutId id="2147483742" r:id="rId8"/>
    <p:sldLayoutId id="2147483730" r:id="rId9"/>
    <p:sldLayoutId id="2147483743" r:id="rId10"/>
    <p:sldLayoutId id="2147483744" r:id="rId11"/>
    <p:sldLayoutId id="2147483731" r:id="rId12"/>
    <p:sldLayoutId id="2147483739" r:id="rId13"/>
    <p:sldLayoutId id="2147483740" r:id="rId14"/>
    <p:sldLayoutId id="2147483732" r:id="rId15"/>
    <p:sldLayoutId id="2147483733" r:id="rId16"/>
    <p:sldLayoutId id="2147483734" r:id="rId17"/>
    <p:sldLayoutId id="2147483735" r:id="rId18"/>
    <p:sldLayoutId id="2147483736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E944C-7923-48D1-9C30-884446C5C0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Power point for CASEM Members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9085C2-D546-4B04-899A-2EBA36A342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This is a new template for CASEM members to use in their power point presentations</a:t>
            </a:r>
          </a:p>
        </p:txBody>
      </p:sp>
    </p:spTree>
    <p:extLst>
      <p:ext uri="{BB962C8B-B14F-4D97-AF65-F5344CB8AC3E}">
        <p14:creationId xmlns:p14="http://schemas.microsoft.com/office/powerpoint/2010/main" val="1926728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5F0F3-D3D3-4AD8-BB3D-12E6AEAC3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AC8F0-81D5-4AC0-9981-8164E062EC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ABD3D4-2636-4AE9-BE6D-0DDCEA3204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EEA5EE-6322-4CD3-B10A-FEB7E2419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F00275-D86E-4EFA-B17A-AD1C3E8E667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6293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6D52A-A78B-4AF7-91BB-3A6A9F100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This is a power point template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FF1BD-71FF-4300-80E9-110F7DFD215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6D7EAA-7082-435A-961E-4C5382041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CA" dirty="0"/>
              <a:t>This template can be used for presentations</a:t>
            </a:r>
          </a:p>
        </p:txBody>
      </p:sp>
    </p:spTree>
    <p:extLst>
      <p:ext uri="{BB962C8B-B14F-4D97-AF65-F5344CB8AC3E}">
        <p14:creationId xmlns:p14="http://schemas.microsoft.com/office/powerpoint/2010/main" val="207053208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ASEM">
      <a:dk1>
        <a:srgbClr val="000000"/>
      </a:dk1>
      <a:lt1>
        <a:srgbClr val="FFFFFF"/>
      </a:lt1>
      <a:dk2>
        <a:srgbClr val="D8D8D8"/>
      </a:dk2>
      <a:lt2>
        <a:srgbClr val="2D2B70"/>
      </a:lt2>
      <a:accent1>
        <a:srgbClr val="2D2B70"/>
      </a:accent1>
      <a:accent2>
        <a:srgbClr val="ED1C24"/>
      </a:accent2>
      <a:accent3>
        <a:srgbClr val="F7A4A7"/>
      </a:accent3>
      <a:accent4>
        <a:srgbClr val="FFC20E"/>
      </a:accent4>
      <a:accent5>
        <a:srgbClr val="7DDDFF"/>
      </a:accent5>
      <a:accent6>
        <a:srgbClr val="92D050"/>
      </a:accent6>
      <a:hlink>
        <a:srgbClr val="FFC20E"/>
      </a:hlink>
      <a:folHlink>
        <a:srgbClr val="ED1C24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SEM Powerpoint.potx" id="{FC2F3F3E-CE84-47AB-9BB3-F7BE95E9BBB3}" vid="{FED652B1-26E0-4141-ADF2-1FC66C820A5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CASEM Powerpoint</Template>
  <TotalTime>0</TotalTime>
  <Words>33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Gill Sans MT</vt:lpstr>
      <vt:lpstr>Wingdings 2</vt:lpstr>
      <vt:lpstr>Dividend</vt:lpstr>
      <vt:lpstr>Power point for CASEM Members</vt:lpstr>
      <vt:lpstr>PowerPoint Presentation</vt:lpstr>
      <vt:lpstr>This is a power point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for CASEM Members</dc:title>
  <dc:creator>Helen Haworth</dc:creator>
  <cp:lastModifiedBy>Helen Haworth</cp:lastModifiedBy>
  <cp:revision>1</cp:revision>
  <dcterms:created xsi:type="dcterms:W3CDTF">2020-04-24T17:42:38Z</dcterms:created>
  <dcterms:modified xsi:type="dcterms:W3CDTF">2020-04-24T17:42:58Z</dcterms:modified>
</cp:coreProperties>
</file>