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D96F8-4CFC-40D0-BEF5-635AB66B8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C6517F-1B1F-4CDF-9017-12C402A43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3984-9287-4324-86A6-43F5F06C3D84}" type="datetimeFigureOut">
              <a:rPr lang="en-CA" smtClean="0"/>
              <a:t>2020-10-16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730D4F-BE17-4A96-825E-1F483E80E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FF2F38-A2FD-4968-B2AF-082A3EB75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8D091-B58A-4EC6-B0B7-57C94CF01E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584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E04B6D-40CC-4721-A2B7-D75863C41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47C60-5465-4456-B9D5-3531569A5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6D76E-BFC2-46EC-B902-3B75D3D3B7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43984-9287-4324-86A6-43F5F06C3D84}" type="datetimeFigureOut">
              <a:rPr lang="en-CA" smtClean="0"/>
              <a:t>2020-10-16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6F32B-9F55-4C43-99BE-177E7A007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69A26-1BC0-4D76-802C-6B21EBA12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8D091-B58A-4EC6-B0B7-57C94CF01E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0544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CACFF052-F8AE-443C-AC1B-63FA7DBD8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CASEM PRESENTATION 2020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314374E-091D-44C4-98E8-D9ABBA0B9FA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261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CASEM PRESENTATION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CASEM PRESENTATION 2020</dc:title>
  <dc:creator>Helen Haworth</dc:creator>
  <cp:lastModifiedBy>Helen Haworth</cp:lastModifiedBy>
  <cp:revision>1</cp:revision>
  <dcterms:created xsi:type="dcterms:W3CDTF">2020-10-16T17:58:19Z</dcterms:created>
  <dcterms:modified xsi:type="dcterms:W3CDTF">2020-10-16T17:58:19Z</dcterms:modified>
</cp:coreProperties>
</file>